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43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6ADD-20CD-6A0E-4E19-2FE933C4C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52065-8934-D785-A330-7EF84D82A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802DE-DC5D-F56A-BC4D-A3631302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77206-E488-A435-C20E-84DB2F11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61BF0-5C69-593E-EC2F-5C7A7D57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5E2F-D32D-262E-82D2-501C8E74D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B2752-43B1-E9EC-E46D-6B6E5E2E2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FE058-F179-0186-6263-E3679790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D983D-2EEC-56A3-CA86-09E400807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58112-5AFC-1972-8D82-0FCFAD8E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6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6744A-6952-A3A0-6B9C-736CB6428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BCE7B-2EF4-543C-FED7-54D43F5F6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187CB-8A70-989E-44B4-269741B4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8C4F8-425A-0B19-B51A-46C3FE7A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573F3-CAA0-C18E-CE2C-4D236BBA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2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02573-D278-4750-725D-69F0D6607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32469-CF22-A69B-C1AF-B0800C065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61E0C-1C22-C4DD-2A19-423DFC087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DF270-CB49-6BA2-9CB7-A9D2F3B7A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0E5D-23B3-2AED-3A27-155003FD1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8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3606-8D2B-F490-53EB-146DD61F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8BB9A-1425-50B7-0ED7-4672985C9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87EC6-07CC-039B-D7E9-A8F4B8FFD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5D409-FA6E-9794-4C0D-310BF0031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C773F-2931-D4BF-354A-AC5181927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4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203A5-8790-B820-CAFD-DE991B561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E17DB-47A9-008E-FFE0-B178B59BE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367E3F-83AC-9C04-62FC-2917D1387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6D868-9E5C-4262-28C4-0F8BC3C9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1700-232C-724B-4C3B-4D9F033C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A0409-29CF-729E-560B-A756FA0F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8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A753-5363-ECFC-73DD-EA0F7E843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CE893-CF38-18D9-1FA0-5A8B318B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0E493-74C6-3F4F-FF1B-AE6B2B183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393FE2-83B6-32C1-3031-50A85B1DA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95DF0B-07C8-8B39-1D6A-FDC51A818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8CA25E-7FDD-ABEE-BF1C-AA7267F9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AF87D-1736-5581-4E99-353A7EDB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78587-19B4-3597-4B67-70DA365E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4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F49B1-A796-09A7-4F6E-302EE89D0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8B83D7-B06D-FA2F-2077-AB026264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953B6-5DE8-E5CF-6C17-8501C01F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71AA2-F558-BB96-F5A7-7F13546A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3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071AD2-2863-6221-A775-9893A6B1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6816A-F0B4-F444-F220-78BB67CE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81A8B-A9FA-BDFF-DD80-F494C326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2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9B49-258F-E494-9348-0663CCC76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57D79-8654-7132-D217-09BB4F98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7E0AC-B0E0-7F15-17A0-B6EDEF4D4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411BA-C90D-066E-C5E0-FAFC20D3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84226-6B52-ED6E-A184-6D4DE5A5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56F79-7D6B-FDD2-C41C-F39C6923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3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1237-729D-E620-D7E4-D3C651DD0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285F25-1D80-AC98-C5EF-CC8437279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27B98-EA8A-7BB7-D687-6BD7B1AD7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8FAAC-F8B7-A6BA-78E6-4316ADE4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EEC6F-CAD6-1A7C-D1F5-B6364E5D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B1190-5574-623D-9DD1-0CA8E056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44EAA-35C6-A7A8-59E9-6F16DA86D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92784-3BAC-E909-F7E3-49E9A02A9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58640-1C50-8152-769D-D67296F14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21CC-91E3-E148-8B93-8021596399A1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44CCC-981C-30F6-A63F-9295851F5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FC034-717A-857B-4A04-D5805369D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8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6AAFD95-BA69-3C2C-5728-16FE1D102F32}"/>
              </a:ext>
            </a:extLst>
          </p:cNvPr>
          <p:cNvSpPr txBox="1"/>
          <p:nvPr/>
        </p:nvSpPr>
        <p:spPr>
          <a:xfrm>
            <a:off x="9639355" y="221081"/>
            <a:ext cx="1107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Event site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09717B5-8398-DE3D-B992-BF6923134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703" y="0"/>
            <a:ext cx="5916496" cy="685800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6BB297-62E0-C9DD-9C80-DFE0384CE23B}"/>
              </a:ext>
            </a:extLst>
          </p:cNvPr>
          <p:cNvCxnSpPr>
            <a:cxnSpLocks/>
          </p:cNvCxnSpPr>
          <p:nvPr/>
        </p:nvCxnSpPr>
        <p:spPr>
          <a:xfrm flipH="1" flipV="1">
            <a:off x="6733309" y="320634"/>
            <a:ext cx="2572988" cy="8511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BB98952-1FC8-9FC9-4593-D856885D8BF9}"/>
              </a:ext>
            </a:extLst>
          </p:cNvPr>
          <p:cNvSpPr txBox="1"/>
          <p:nvPr/>
        </p:nvSpPr>
        <p:spPr>
          <a:xfrm>
            <a:off x="9752995" y="4507997"/>
            <a:ext cx="1849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 mile walk turnaround point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F2093BE-E423-E305-0CF0-48EF36714D2A}"/>
              </a:ext>
            </a:extLst>
          </p:cNvPr>
          <p:cNvCxnSpPr>
            <a:cxnSpLocks/>
          </p:cNvCxnSpPr>
          <p:nvPr/>
        </p:nvCxnSpPr>
        <p:spPr>
          <a:xfrm flipH="1">
            <a:off x="7992094" y="4928260"/>
            <a:ext cx="1760901" cy="14012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E759D2F-E28C-D580-FBDB-259927D3B50F}"/>
              </a:ext>
            </a:extLst>
          </p:cNvPr>
          <p:cNvSpPr txBox="1"/>
          <p:nvPr/>
        </p:nvSpPr>
        <p:spPr>
          <a:xfrm>
            <a:off x="174776" y="4605094"/>
            <a:ext cx="1935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 mile walk turnaround point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34EEC31-8669-71BA-D2AE-968776BE5173}"/>
              </a:ext>
            </a:extLst>
          </p:cNvPr>
          <p:cNvCxnSpPr>
            <a:cxnSpLocks/>
          </p:cNvCxnSpPr>
          <p:nvPr/>
        </p:nvCxnSpPr>
        <p:spPr>
          <a:xfrm>
            <a:off x="2048547" y="5070764"/>
            <a:ext cx="1858435" cy="18066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5A3AA727-9AB7-7C19-CACB-FD98097EE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50" y="112228"/>
            <a:ext cx="1385257" cy="58703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8B1F9C0-6402-6154-A7D6-ADC47A59AC54}"/>
              </a:ext>
            </a:extLst>
          </p:cNvPr>
          <p:cNvSpPr txBox="1"/>
          <p:nvPr/>
        </p:nvSpPr>
        <p:spPr>
          <a:xfrm>
            <a:off x="88445" y="1000475"/>
            <a:ext cx="19603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Moving Day San Jose</a:t>
            </a:r>
          </a:p>
          <a:p>
            <a:r>
              <a:rPr lang="en-US" sz="1400" b="1" dirty="0"/>
              <a:t>Saturday, May 17, 2025 </a:t>
            </a:r>
          </a:p>
          <a:p>
            <a:r>
              <a:rPr lang="en-US" sz="1400" b="1" dirty="0"/>
              <a:t>9am-12pm</a:t>
            </a:r>
          </a:p>
          <a:p>
            <a:r>
              <a:rPr lang="en-US" sz="1400" b="1" dirty="0"/>
              <a:t>Lake Cunningham</a:t>
            </a:r>
          </a:p>
        </p:txBody>
      </p:sp>
    </p:spTree>
    <p:extLst>
      <p:ext uri="{BB962C8B-B14F-4D97-AF65-F5344CB8AC3E}">
        <p14:creationId xmlns:p14="http://schemas.microsoft.com/office/powerpoint/2010/main" val="100048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Howsmon</dc:creator>
  <cp:lastModifiedBy>Justin McVey</cp:lastModifiedBy>
  <cp:revision>8</cp:revision>
  <dcterms:created xsi:type="dcterms:W3CDTF">2023-04-05T20:48:10Z</dcterms:created>
  <dcterms:modified xsi:type="dcterms:W3CDTF">2025-04-16T14:15:06Z</dcterms:modified>
</cp:coreProperties>
</file>